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1pPr>
    <a:lvl2pPr marL="1960382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2pPr>
    <a:lvl3pPr marL="3920764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3pPr>
    <a:lvl4pPr marL="5881146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4pPr>
    <a:lvl5pPr marL="7841529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5pPr>
    <a:lvl6pPr marL="9801911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6pPr>
    <a:lvl7pPr marL="11762293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7pPr>
    <a:lvl8pPr marL="13722675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8pPr>
    <a:lvl9pPr marL="15683057" algn="l" defTabSz="3920764" rtl="0" eaLnBrk="1" latinLnBrk="0" hangingPunct="1">
      <a:defRPr sz="7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6"/>
    <a:srgbClr val="801717"/>
    <a:srgbClr val="C8E5FF"/>
    <a:srgbClr val="BDE3FF"/>
    <a:srgbClr val="B3E2FF"/>
    <a:srgbClr val="D9D7FF"/>
    <a:srgbClr val="E1CCFF"/>
    <a:srgbClr val="FFD1D8"/>
    <a:srgbClr val="FFB4BE"/>
    <a:srgbClr val="FF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/>
    <p:restoredTop sz="97059"/>
  </p:normalViewPr>
  <p:slideViewPr>
    <p:cSldViewPr snapToGrid="0" snapToObjects="1">
      <p:cViewPr>
        <p:scale>
          <a:sx n="10" d="100"/>
          <a:sy n="10" d="100"/>
        </p:scale>
        <p:origin x="25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B1771F0-430E-4873-884B-75665FED60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686829-8333-49EE-B8EE-1369F48223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CF0D1-6FB8-4937-9322-75FA2B17C6C4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9521FC-1FF6-4705-AB9C-3736A4B590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D609E1-358B-45B2-B4A0-E162820231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0AE78-714B-4A5C-BB99-01EDFC861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7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3C46-D734-4541-9E6D-723B21EADC95}" type="datetimeFigureOut">
              <a:rPr lang="fr-FR" smtClean="0"/>
              <a:t>16/05/2022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1F5C-0813-D14D-82BA-577EDE6C6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72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1pPr>
    <a:lvl2pPr marL="1960382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2pPr>
    <a:lvl3pPr marL="3920764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3pPr>
    <a:lvl4pPr marL="5881146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4pPr>
    <a:lvl5pPr marL="7841529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5pPr>
    <a:lvl6pPr marL="9801911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6pPr>
    <a:lvl7pPr marL="11762293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7pPr>
    <a:lvl8pPr marL="13722675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8pPr>
    <a:lvl9pPr marL="15683057" algn="l" defTabSz="3920764" rtl="0" eaLnBrk="1" latinLnBrk="0" hangingPunct="1">
      <a:defRPr sz="5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5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109B59E-27BA-4189-A73F-886EDA8423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718457"/>
            <a:ext cx="9831369" cy="29391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E33DA4A-C23B-40BE-B157-A97289D7E8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573449" y="41648309"/>
            <a:ext cx="31422109" cy="14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7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2A7142-9234-424E-9B24-AFE265D05C5A}"/>
              </a:ext>
            </a:extLst>
          </p:cNvPr>
          <p:cNvSpPr/>
          <p:nvPr/>
        </p:nvSpPr>
        <p:spPr>
          <a:xfrm>
            <a:off x="0" y="4358245"/>
            <a:ext cx="30275213" cy="3718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95D72E-756C-45B5-9D5E-04737015E7CC}"/>
              </a:ext>
            </a:extLst>
          </p:cNvPr>
          <p:cNvSpPr/>
          <p:nvPr/>
        </p:nvSpPr>
        <p:spPr>
          <a:xfrm>
            <a:off x="3568790" y="4708657"/>
            <a:ext cx="231376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6600" b="1" dirty="0">
                <a:solidFill>
                  <a:srgbClr val="153656"/>
                </a:solidFill>
              </a:rPr>
              <a:t>Titre du poster</a:t>
            </a:r>
            <a:endParaRPr lang="fr-FR" sz="5400" b="1" dirty="0">
              <a:solidFill>
                <a:srgbClr val="153656"/>
              </a:solidFill>
            </a:endParaRPr>
          </a:p>
          <a:p>
            <a:r>
              <a:rPr lang="fr-FR" sz="5400" b="1" dirty="0" smtClean="0">
                <a:solidFill>
                  <a:srgbClr val="153656"/>
                </a:solidFill>
              </a:rPr>
              <a:t>Auteurs </a:t>
            </a:r>
            <a:r>
              <a:rPr lang="fr-FR" sz="5400" b="1" dirty="0">
                <a:solidFill>
                  <a:srgbClr val="153656"/>
                </a:solidFill>
              </a:rPr>
              <a:t>: Nom Prénom, Laboratoire - Nom Prénom, Laboratoire </a:t>
            </a:r>
          </a:p>
          <a:p>
            <a:r>
              <a:rPr lang="fr-FR" sz="5400" b="1" dirty="0">
                <a:solidFill>
                  <a:srgbClr val="153656"/>
                </a:solidFill>
              </a:rPr>
              <a:t>Contact :  </a:t>
            </a:r>
            <a:r>
              <a:rPr lang="fr-FR" sz="5400" b="1" u="sng" dirty="0">
                <a:solidFill>
                  <a:srgbClr val="153656"/>
                </a:solidFill>
              </a:rPr>
              <a:t>adressemail@exemple.fr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249037-A5EE-4E89-B677-87D54379635C}"/>
              </a:ext>
            </a:extLst>
          </p:cNvPr>
          <p:cNvSpPr/>
          <p:nvPr/>
        </p:nvSpPr>
        <p:spPr>
          <a:xfrm>
            <a:off x="22361296" y="1634026"/>
            <a:ext cx="43451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6600" b="1" dirty="0">
                <a:solidFill>
                  <a:srgbClr val="153656"/>
                </a:solidFill>
              </a:rPr>
              <a:t>Logos</a:t>
            </a:r>
            <a:endParaRPr lang="fr-FR" sz="5400" b="1" dirty="0">
              <a:solidFill>
                <a:srgbClr val="153656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4A194-EB8D-48EF-8013-FE1CE183B7BD}"/>
              </a:ext>
            </a:extLst>
          </p:cNvPr>
          <p:cNvSpPr/>
          <p:nvPr/>
        </p:nvSpPr>
        <p:spPr>
          <a:xfrm>
            <a:off x="648720" y="8427612"/>
            <a:ext cx="28977771" cy="32186987"/>
          </a:xfrm>
          <a:prstGeom prst="rect">
            <a:avLst/>
          </a:prstGeom>
          <a:noFill/>
          <a:ln w="76200">
            <a:solidFill>
              <a:srgbClr val="153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90E033-ADDB-4285-B3BD-D7C6143C84DC}"/>
              </a:ext>
            </a:extLst>
          </p:cNvPr>
          <p:cNvSpPr/>
          <p:nvPr/>
        </p:nvSpPr>
        <p:spPr>
          <a:xfrm>
            <a:off x="1396228" y="9231758"/>
            <a:ext cx="231376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5400" dirty="0"/>
              <a:t>Contenu</a:t>
            </a:r>
          </a:p>
        </p:txBody>
      </p:sp>
    </p:spTree>
    <p:extLst>
      <p:ext uri="{BB962C8B-B14F-4D97-AF65-F5344CB8AC3E}">
        <p14:creationId xmlns:p14="http://schemas.microsoft.com/office/powerpoint/2010/main" val="248181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19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Elise GUYOT</dc:creator>
  <cp:lastModifiedBy>Olivier TANTOT</cp:lastModifiedBy>
  <cp:revision>43</cp:revision>
  <cp:lastPrinted>2018-10-17T13:33:31Z</cp:lastPrinted>
  <dcterms:created xsi:type="dcterms:W3CDTF">2018-10-01T13:34:08Z</dcterms:created>
  <dcterms:modified xsi:type="dcterms:W3CDTF">2022-05-16T05:55:30Z</dcterms:modified>
</cp:coreProperties>
</file>